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54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BEED6-A210-4414-8F0F-9DBFFD236A2B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F0EB5-338A-4B88-95F8-B9222FE8A84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6BCB4-4D23-4E00-93BB-56A0FDDA6DD0}" type="datetimeFigureOut">
              <a:rPr lang="es-AR" smtClean="0"/>
              <a:pPr/>
              <a:t>05/02/2018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F91D8-5669-4071-87AB-D58E2043A29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mesa@mecon.gov.a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" y="0"/>
            <a:ext cx="70451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26" tIns="45263" rIns="90526" bIns="45263" anchor="ctr"/>
          <a:lstStyle/>
          <a:p>
            <a:pPr algn="ctr" defTabSz="1012257" fontAlgn="auto">
              <a:spcBef>
                <a:spcPts val="0"/>
              </a:spcBef>
              <a:spcAft>
                <a:spcPts val="0"/>
              </a:spcAft>
              <a:defRPr/>
            </a:pPr>
            <a:endParaRPr lang="es-AR" dirty="0"/>
          </a:p>
        </p:txBody>
      </p:sp>
      <p:sp>
        <p:nvSpPr>
          <p:cNvPr id="32782" name="15 Rectángulo"/>
          <p:cNvSpPr>
            <a:spLocks noChangeArrowheads="1"/>
          </p:cNvSpPr>
          <p:nvPr/>
        </p:nvSpPr>
        <p:spPr bwMode="auto">
          <a:xfrm>
            <a:off x="778919" y="3587183"/>
            <a:ext cx="758617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AR" b="1" dirty="0">
                <a:solidFill>
                  <a:srgbClr val="273E6B"/>
                </a:solidFill>
                <a:latin typeface="Calibri" pitchFamily="34" charset="0"/>
              </a:rPr>
              <a:t>Teléfono rotativo: 4349-8700</a:t>
            </a:r>
          </a:p>
          <a:p>
            <a:pPr algn="ctr"/>
            <a:r>
              <a:rPr lang="es-AR" b="1" dirty="0">
                <a:solidFill>
                  <a:srgbClr val="273E6B"/>
                </a:solidFill>
                <a:latin typeface="Calibri" pitchFamily="34" charset="0"/>
              </a:rPr>
              <a:t>e-mail: </a:t>
            </a:r>
            <a:r>
              <a:rPr lang="es-AR" b="1" dirty="0" smtClean="0">
                <a:solidFill>
                  <a:srgbClr val="273E6B"/>
                </a:solidFill>
                <a:latin typeface="Calibri" pitchFamily="34" charset="0"/>
                <a:hlinkClick r:id="rId2"/>
              </a:rPr>
              <a:t>mesa@mecon.gov.ar</a:t>
            </a:r>
            <a:endParaRPr lang="es-AR" b="1" dirty="0" smtClean="0">
              <a:solidFill>
                <a:srgbClr val="273E6B"/>
              </a:solidFill>
              <a:latin typeface="Calibri" pitchFamily="34" charset="0"/>
            </a:endParaRPr>
          </a:p>
          <a:p>
            <a:pPr algn="ctr"/>
            <a:r>
              <a:rPr lang="es-AR" b="1" dirty="0" smtClean="0">
                <a:solidFill>
                  <a:srgbClr val="273E6B"/>
                </a:solidFill>
                <a:latin typeface="Calibri" pitchFamily="34" charset="0"/>
              </a:rPr>
              <a:t> Las consultas deben provenir de correos institucionales, identificación de los</a:t>
            </a:r>
          </a:p>
          <a:p>
            <a:pPr algn="ctr"/>
            <a:r>
              <a:rPr lang="es-AR" b="1" dirty="0">
                <a:solidFill>
                  <a:srgbClr val="273E6B"/>
                </a:solidFill>
                <a:latin typeface="Calibri" pitchFamily="34" charset="0"/>
              </a:rPr>
              <a:t>d</a:t>
            </a:r>
            <a:r>
              <a:rPr lang="es-AR" b="1" dirty="0" smtClean="0">
                <a:solidFill>
                  <a:srgbClr val="273E6B"/>
                </a:solidFill>
                <a:latin typeface="Calibri" pitchFamily="34" charset="0"/>
              </a:rPr>
              <a:t>atos personales, cargo, teléfono y clara  descripción de la </a:t>
            </a:r>
            <a:r>
              <a:rPr lang="es-AR" b="1" dirty="0" smtClean="0">
                <a:solidFill>
                  <a:srgbClr val="273E6B"/>
                </a:solidFill>
                <a:latin typeface="Calibri" pitchFamily="34" charset="0"/>
              </a:rPr>
              <a:t>consulta.</a:t>
            </a:r>
            <a:endParaRPr lang="es-AR" b="1" dirty="0">
              <a:solidFill>
                <a:srgbClr val="273E6B"/>
              </a:solidFill>
              <a:latin typeface="Calibri" pitchFamily="34" charset="0"/>
            </a:endParaRPr>
          </a:p>
        </p:txBody>
      </p:sp>
      <p:sp>
        <p:nvSpPr>
          <p:cNvPr id="32772" name="8 CuadroTexto"/>
          <p:cNvSpPr txBox="1">
            <a:spLocks noChangeArrowheads="1"/>
          </p:cNvSpPr>
          <p:nvPr/>
        </p:nvSpPr>
        <p:spPr bwMode="auto">
          <a:xfrm>
            <a:off x="792748" y="1800226"/>
            <a:ext cx="8339221" cy="645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26" tIns="45263" rIns="90526" bIns="45263">
            <a:spAutoFit/>
          </a:bodyPr>
          <a:lstStyle/>
          <a:p>
            <a:pPr marL="342900" indent="-342900"/>
            <a:r>
              <a:rPr lang="es-AR" b="1" i="1" dirty="0" smtClean="0"/>
              <a:t>Se brindará soporte para consultas a través del Centro de Atención de Usuarios de la Dirección General de Sistemas de Administración Financiera (DGSIAF):</a:t>
            </a:r>
            <a:endParaRPr lang="es-AR" b="1" i="1" dirty="0"/>
          </a:p>
        </p:txBody>
      </p:sp>
      <p:grpSp>
        <p:nvGrpSpPr>
          <p:cNvPr id="4" name="4 Grupo"/>
          <p:cNvGrpSpPr>
            <a:grpSpLocks/>
          </p:cNvGrpSpPr>
          <p:nvPr/>
        </p:nvGrpSpPr>
        <p:grpSpPr bwMode="auto">
          <a:xfrm>
            <a:off x="6269789" y="5445125"/>
            <a:ext cx="2546685" cy="654050"/>
            <a:chOff x="6220892" y="5257200"/>
            <a:chExt cx="2779898" cy="521808"/>
          </a:xfrm>
        </p:grpSpPr>
        <p:sp>
          <p:nvSpPr>
            <p:cNvPr id="12" name="11 Rectángulo"/>
            <p:cNvSpPr/>
            <p:nvPr/>
          </p:nvSpPr>
          <p:spPr>
            <a:xfrm>
              <a:off x="6220892" y="5257200"/>
              <a:ext cx="2779898" cy="5218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22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dirty="0"/>
            </a:p>
          </p:txBody>
        </p:sp>
        <p:pic>
          <p:nvPicPr>
            <p:cNvPr id="32780" name="9 Imagen" descr="dgsiaf_2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08502" y="5386061"/>
              <a:ext cx="2455862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75" name="13 Image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643" y="19051"/>
            <a:ext cx="315361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13 Rectángulo"/>
          <p:cNvSpPr>
            <a:spLocks noChangeArrowheads="1"/>
          </p:cNvSpPr>
          <p:nvPr/>
        </p:nvSpPr>
        <p:spPr bwMode="auto">
          <a:xfrm>
            <a:off x="6148138" y="6165850"/>
            <a:ext cx="28543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/>
              <a:t>https://dgsiaf.mecon.gov.ar/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4164</TotalTime>
  <Words>61</Words>
  <Application>Microsoft Office PowerPoint</Application>
  <PresentationFormat>Presentación en pantalla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lcasag</dc:creator>
  <cp:lastModifiedBy>lcasag</cp:lastModifiedBy>
  <cp:revision>417</cp:revision>
  <dcterms:created xsi:type="dcterms:W3CDTF">2018-02-02T19:00:15Z</dcterms:created>
  <dcterms:modified xsi:type="dcterms:W3CDTF">2018-02-05T16:29:59Z</dcterms:modified>
</cp:coreProperties>
</file>